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A6E0-2B99-4422-9964-96B89665B7B4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6C86-2108-42CA-A56F-367C4803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57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Νατα...Λίνα στο Νηπιαγωγείο: ΕΝΤΟ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556"/>
            <a:ext cx="9144000" cy="59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543"/>
            <a:ext cx="8534400" cy="1470025"/>
          </a:xfrm>
        </p:spPr>
        <p:txBody>
          <a:bodyPr/>
          <a:lstStyle/>
          <a:p>
            <a:r>
              <a:rPr lang="el-GR" b="1" dirty="0" smtClean="0"/>
              <a:t>Μιλούμε με απλά λόγια στα παιδιά μας για τα έντομα…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Κύκλος Ζωής Πεταλούδας σε Σφραγίδ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89" y="235527"/>
            <a:ext cx="8915401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889" y="235527"/>
            <a:ext cx="4030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Πεταλούδα…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47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Μυρμήγκ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399"/>
            <a:ext cx="7696200" cy="55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709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μυρμήγκι…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78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Ο βιολογικός κύκλος της μέλισσας (Φώτο) - Melissokomia Net . 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77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-1676400" y="109835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μέλισσα…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74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 ήσουν έντομο, τι έντομο θα ήθελες να ήσουν και γιατί;</a:t>
            </a:r>
            <a:endParaRPr lang="en-US" dirty="0"/>
          </a:p>
        </p:txBody>
      </p:sp>
      <p:pic>
        <p:nvPicPr>
          <p:cNvPr id="11266" name="Picture 2" descr="έντομα διανυσματική απεικόνιση. εικονογραφία από λεπτομέρειες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63" y="1981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5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Τρία είναι τα κύρια μέρη σώματος ενός εντόμου…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ea\Desktop\body ins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…υπάρχουν όμως και άλλα. Δείτε τα στο σώμα μιας μέλισσας.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Rea\Desktop\melissa s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48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6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4859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Υπάρχουν διαφορετικά είδη εντόμων…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ea\Desktop\entoma pou pido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6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1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ea\Desktop\ΕΝΤΟΜΑ ΠΟΥ ΠΕΤΟΥ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7167"/>
            <a:ext cx="9144000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9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Rea\Desktop\ωφελιμα εντομ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28600"/>
            <a:ext cx="872395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ea\Desktop\ΕΝΤΟΜΑ ΒΛΑΒΕΡΑ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304800"/>
            <a:ext cx="8991734" cy="63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Όπως όλοι οι ζωντανοί οργανισμοί, έτσι και τα έντομα έχουν τον δικό τους κύκλο ζωής…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4525963"/>
          </a:xfrm>
        </p:spPr>
        <p:txBody>
          <a:bodyPr/>
          <a:lstStyle/>
          <a:p>
            <a:r>
              <a:rPr lang="el-GR" b="1" dirty="0" smtClean="0"/>
              <a:t>Τι </a:t>
            </a:r>
            <a:r>
              <a:rPr lang="el-GR" b="1" dirty="0" smtClean="0">
                <a:solidFill>
                  <a:srgbClr val="FF0000"/>
                </a:solidFill>
              </a:rPr>
              <a:t>κοινό</a:t>
            </a:r>
            <a:r>
              <a:rPr lang="el-GR" b="1" dirty="0" smtClean="0"/>
              <a:t> έχουν στον κύκλο ζωής τους τα πιο κάτω έντομα;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904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Ο ΚΥΚΛΟΣ ΖΩΗΣ ΤΗΣ ΠΑΣΧΑΛΙΤΣΑΣ ~ Los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304800"/>
            <a:ext cx="8991600" cy="6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034" y="697238"/>
            <a:ext cx="3456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πασχαλίτσα…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6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88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Μιλούμε με απλά λόγια στα παιδιά μας για τα έντομα…</vt:lpstr>
      <vt:lpstr>Τρία είναι τα κύρια μέρη σώματος ενός εντόμου…</vt:lpstr>
      <vt:lpstr>…υπάρχουν όμως και άλλα. Δείτε τα στο σώμα μιας μέλισσας.</vt:lpstr>
      <vt:lpstr>Υπάρχουν διαφορετικά είδη εντόμων…</vt:lpstr>
      <vt:lpstr>PowerPoint Presentation</vt:lpstr>
      <vt:lpstr>PowerPoint Presentation</vt:lpstr>
      <vt:lpstr>PowerPoint Presentation</vt:lpstr>
      <vt:lpstr>Όπως όλοι οι ζωντανοί οργανισμοί, έτσι και τα έντομα έχουν τον δικό τους κύκλο ζωής…</vt:lpstr>
      <vt:lpstr>PowerPoint Presentation</vt:lpstr>
      <vt:lpstr>PowerPoint Presentation</vt:lpstr>
      <vt:lpstr>μυρμήγκι…</vt:lpstr>
      <vt:lpstr>μέλισσα…</vt:lpstr>
      <vt:lpstr>Αν ήσουν έντομο, τι έντομο θα ήθελες να ήσουν και γιατί;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Λίγα λόγια για τα έντομα…</dc:title>
  <dc:creator>Rea</dc:creator>
  <cp:lastModifiedBy>Rea</cp:lastModifiedBy>
  <cp:revision>5</cp:revision>
  <dcterms:created xsi:type="dcterms:W3CDTF">2020-05-13T18:59:16Z</dcterms:created>
  <dcterms:modified xsi:type="dcterms:W3CDTF">2020-05-13T21:06:47Z</dcterms:modified>
</cp:coreProperties>
</file>