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DA76-D55E-4F9A-B3F9-83229148EAE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9B02-B085-4677-992D-8D9B59B21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64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DA76-D55E-4F9A-B3F9-83229148EAE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9B02-B085-4677-992D-8D9B59B21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3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DA76-D55E-4F9A-B3F9-83229148EAE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9B02-B085-4677-992D-8D9B59B21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8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DA76-D55E-4F9A-B3F9-83229148EAE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9B02-B085-4677-992D-8D9B59B21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9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DA76-D55E-4F9A-B3F9-83229148EAE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9B02-B085-4677-992D-8D9B59B21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79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DA76-D55E-4F9A-B3F9-83229148EAE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9B02-B085-4677-992D-8D9B59B21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1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DA76-D55E-4F9A-B3F9-83229148EAE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9B02-B085-4677-992D-8D9B59B21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5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DA76-D55E-4F9A-B3F9-83229148EAE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9B02-B085-4677-992D-8D9B59B21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2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DA76-D55E-4F9A-B3F9-83229148EAE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9B02-B085-4677-992D-8D9B59B21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7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DA76-D55E-4F9A-B3F9-83229148EAE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9B02-B085-4677-992D-8D9B59B21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8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DA76-D55E-4F9A-B3F9-83229148EAE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9B02-B085-4677-992D-8D9B59B21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17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4DA76-D55E-4F9A-B3F9-83229148EAE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69B02-B085-4677-992D-8D9B59B21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5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274320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Μαθαίνω να σχεδιάζω μικρά έντομα, βήμα – βήμα.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94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Rea\Desktop\ebcfaa73bd9ab548c766cc2f3ad8ce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82"/>
            <a:ext cx="4343400" cy="683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ea\Desktop\petalou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8490"/>
            <a:ext cx="4772891" cy="6809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6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Rea\Desktop\6a6da9d50813ee533437a7a73e3d93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926"/>
            <a:ext cx="4933950" cy="6851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Rea\Desktop\pasx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3949" y="0"/>
            <a:ext cx="4203123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57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Rea\Desktop\meliss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3913"/>
            <a:ext cx="6096000" cy="684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67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Μαθαίνω να σχεδιάζω μικρά έντομα, βήμα – βήμα.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Μαθαίνω να σχεδιάζω μικρά έντομα, βήμα – βήμα.</dc:title>
  <dc:creator>Rea</dc:creator>
  <cp:lastModifiedBy>Rea</cp:lastModifiedBy>
  <cp:revision>2</cp:revision>
  <dcterms:created xsi:type="dcterms:W3CDTF">2020-05-15T14:06:38Z</dcterms:created>
  <dcterms:modified xsi:type="dcterms:W3CDTF">2020-05-15T14:14:25Z</dcterms:modified>
</cp:coreProperties>
</file>