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xJ1LQ4ypMlwNEFOcGdFSkRrRUk/view?usp=sharing" TargetMode="Externa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\Desktop\COVID-19\8-5-2020\0-02-0b-12eed0ae0fc966c18e1165e4e55bff6c4e74d082adbf3c320a7512edeb3030c6_ea019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185" y="0"/>
            <a:ext cx="92671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\Desktop\COVID-19\8-5-2020\0-02-0a-5b2f917b248e1b5abe458b17f6219456087df4be204942c48c64718de2631049_be041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a\Desktop\COVID-19\8-5-2020\0-02-0a-6a1eae59ae4cb6e308eda1ec354bc4e13c5d0659a7a69f2072b4fab5f0c0e57c_84e08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8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a\Desktop\COVID-19\8-5-2020\0-02-0a-907179b00e2e92551b8562a30e51dbbe7dd2ba7952532e88c1731357c7412e04_ca8ff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a\Desktop\COVID-19\8-5-2020\0-02-0a-c4e51890d5eb2f5437bc2629ac2963792998041b15ec4bd23b20d0d24d01a42e_26e41f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a\Desktop\COVID-19\8-5-2020\0-02-0b-605ddeab42747f09b2a3778b8a864f46532dbe6fb2ce8f06c33d2b33aad4d8dc_d904c6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56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a\Desktop\COVID-19\8-5-2020\0-02-0b-b50e284a817a78ac9c9d084713340694325e71eb57d01e976144049a6ead898a_ccc48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9634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4"/>
          <p:cNvPicPr preferRelativeResize="0"/>
          <p:nvPr/>
        </p:nvPicPr>
        <p:blipFill rotWithShape="1">
          <a:blip r:embed="rId2" cstate="print">
            <a:alphaModFix/>
          </a:blip>
          <a:srcRect l="22232" t="3861" r="15949" b="8573"/>
          <a:stretch/>
        </p:blipFill>
        <p:spPr>
          <a:xfrm>
            <a:off x="381000" y="152400"/>
            <a:ext cx="80772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828800" y="5867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  <a:hlinkClick r:id="rId3"/>
              </a:rPr>
              <a:t>https://drive.google.com/file/d/0BxJ1LQ4ypMlwNEFOcGdFSkRrRUk/view?usp=sharing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Προβολή στην οθόνη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Christina christodoulou</cp:lastModifiedBy>
  <cp:revision>5</cp:revision>
  <dcterms:created xsi:type="dcterms:W3CDTF">2006-08-16T00:00:00Z</dcterms:created>
  <dcterms:modified xsi:type="dcterms:W3CDTF">2020-05-09T16:06:22Z</dcterms:modified>
</cp:coreProperties>
</file>