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10B-C23A-4713-B7AD-B8A3A475D13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B1-EBEB-443B-8582-BD7B0D7F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7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10B-C23A-4713-B7AD-B8A3A475D13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B1-EBEB-443B-8582-BD7B0D7F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3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10B-C23A-4713-B7AD-B8A3A475D13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B1-EBEB-443B-8582-BD7B0D7F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10B-C23A-4713-B7AD-B8A3A475D13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B1-EBEB-443B-8582-BD7B0D7F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6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10B-C23A-4713-B7AD-B8A3A475D13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B1-EBEB-443B-8582-BD7B0D7F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1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10B-C23A-4713-B7AD-B8A3A475D13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B1-EBEB-443B-8582-BD7B0D7F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4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10B-C23A-4713-B7AD-B8A3A475D13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B1-EBEB-443B-8582-BD7B0D7F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10B-C23A-4713-B7AD-B8A3A475D13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B1-EBEB-443B-8582-BD7B0D7F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3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10B-C23A-4713-B7AD-B8A3A475D13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B1-EBEB-443B-8582-BD7B0D7F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10B-C23A-4713-B7AD-B8A3A475D13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B1-EBEB-443B-8582-BD7B0D7F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2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C10B-C23A-4713-B7AD-B8A3A475D13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B1-EBEB-443B-8582-BD7B0D7F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C10B-C23A-4713-B7AD-B8A3A475D13E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1CB1-EBEB-443B-8582-BD7B0D7F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228600"/>
            <a:ext cx="7772400" cy="5486400"/>
          </a:xfrm>
        </p:spPr>
        <p:txBody>
          <a:bodyPr>
            <a:noAutofit/>
          </a:bodyPr>
          <a:lstStyle/>
          <a:p>
            <a:r>
              <a:rPr lang="el-GR" sz="8000" dirty="0" smtClean="0">
                <a:solidFill>
                  <a:srgbClr val="FF0000"/>
                </a:solidFill>
              </a:rPr>
              <a:t>Λουλουδένιες κατασκευές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Με υλικά που έχουμε στο σπίτι…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Καπάκια, εφημερίδες, χαρτί, </a:t>
            </a:r>
            <a:r>
              <a:rPr lang="el-GR" dirty="0" err="1" smtClean="0">
                <a:solidFill>
                  <a:srgbClr val="00B050"/>
                </a:solidFill>
              </a:rPr>
              <a:t>μπατονέτες</a:t>
            </a:r>
            <a:r>
              <a:rPr lang="el-GR" dirty="0" smtClean="0">
                <a:solidFill>
                  <a:srgbClr val="00B050"/>
                </a:solidFill>
              </a:rPr>
              <a:t>, κουτάλια, βαμβάκι, καλαμάκια, μαλλί </a:t>
            </a:r>
            <a:r>
              <a:rPr lang="el-GR" dirty="0" err="1" smtClean="0">
                <a:solidFill>
                  <a:srgbClr val="00B050"/>
                </a:solidFill>
              </a:rPr>
              <a:t>κ.α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a\Desktop\vamvaki tip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440872"/>
            <a:ext cx="4724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914400" y="173179"/>
            <a:ext cx="6324600" cy="1219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>
                <a:solidFill>
                  <a:srgbClr val="FF0000"/>
                </a:solidFill>
              </a:rPr>
              <a:t>Τύπωμα με βαμβάκι 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και μπογιές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Rea\Desktop\tipoma me pirou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737" y="1440872"/>
            <a:ext cx="409748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78282" y="145471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>
                <a:solidFill>
                  <a:srgbClr val="FF0000"/>
                </a:solidFill>
              </a:rPr>
              <a:t>Τύπωμα με πιρούνι 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και μπογιές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ea\Desktop\tsoflia augo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419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ea\Desktop\IMG-4ad43d0db16559d9fbc89c0c37bea605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114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42900" y="0"/>
            <a:ext cx="9677400" cy="12192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solidFill>
                  <a:srgbClr val="FF0000"/>
                </a:solidFill>
              </a:rPr>
              <a:t>Φυτεύουμε σποράκια μέσα στο τσόφλι του αυγού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a\Desktop\tipoma me palam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1308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ea\Desktop\palam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4114800" cy="342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>
                <a:solidFill>
                  <a:srgbClr val="FF0000"/>
                </a:solidFill>
              </a:rPr>
              <a:t>Τύπωμα με παλάμες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a\Desktop\vazo me louloudi pom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82" y="637309"/>
            <a:ext cx="41529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88818" y="1"/>
            <a:ext cx="7772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>
                <a:solidFill>
                  <a:srgbClr val="FF0000"/>
                </a:solidFill>
              </a:rPr>
              <a:t>Λουλούδια με καπάκια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Rea\Desktop\vaz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37309"/>
            <a:ext cx="44196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a\Desktop\louloudia me mpatonet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66" y="804285"/>
            <a:ext cx="3657600" cy="592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ea\Desktop\louloudia diplom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1" y="762000"/>
            <a:ext cx="4267200" cy="592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5601" y="6927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err="1" smtClean="0">
                <a:solidFill>
                  <a:srgbClr val="FF0000"/>
                </a:solidFill>
              </a:rPr>
              <a:t>Διπλωτική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58634" y="6927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err="1" smtClean="0">
                <a:solidFill>
                  <a:srgbClr val="FF0000"/>
                </a:solidFill>
              </a:rPr>
              <a:t>Μπατονέτες</a:t>
            </a:r>
            <a:r>
              <a:rPr lang="el-GR" sz="3600" dirty="0" smtClean="0">
                <a:solidFill>
                  <a:srgbClr val="FF0000"/>
                </a:solidFill>
              </a:rPr>
              <a:t> σε πηλό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a\Desktop\louloudi me tripes-mall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219200"/>
            <a:ext cx="476631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537852" y="228600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>
                <a:solidFill>
                  <a:srgbClr val="FF0000"/>
                </a:solidFill>
              </a:rPr>
              <a:t>Λουλούδια με μαλλί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Rea\Desktop\louloudia me augothikes xart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642" y="1262494"/>
            <a:ext cx="3582958" cy="54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63901" y="692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>
                <a:solidFill>
                  <a:srgbClr val="FF0000"/>
                </a:solidFill>
              </a:rPr>
              <a:t>Λουλούδια με χάρτινες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αυγοθήκες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a\Desktop\IMG-575cf866e3cf88287793e7a4659d32d9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21" y="124690"/>
            <a:ext cx="3657600" cy="541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523997" y="52475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>
                <a:solidFill>
                  <a:srgbClr val="FF0000"/>
                </a:solidFill>
              </a:rPr>
              <a:t>Εκτύπωση με την τεχνική </a:t>
            </a:r>
          </a:p>
          <a:p>
            <a:r>
              <a:rPr lang="el-GR" sz="3600" dirty="0" smtClean="0">
                <a:solidFill>
                  <a:srgbClr val="FF0000"/>
                </a:solidFill>
              </a:rPr>
              <a:t>του κυλίνδρου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172" name="Picture 4" descr="C:\Users\Rea\Desktop\louloudia me koutal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006867"/>
            <a:ext cx="3975442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54521" y="41563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 smtClean="0">
                <a:solidFill>
                  <a:srgbClr val="FF0000"/>
                </a:solidFill>
              </a:rPr>
              <a:t>Λουλούδια με κουτάλι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103</TotalTime>
  <Words>68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Λουλουδένιες κατασκευές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Λουλουδένιες κατασκευές</dc:title>
  <dc:creator>Rea</dc:creator>
  <cp:lastModifiedBy>Rea</cp:lastModifiedBy>
  <cp:revision>7</cp:revision>
  <dcterms:created xsi:type="dcterms:W3CDTF">2020-04-26T20:25:25Z</dcterms:created>
  <dcterms:modified xsi:type="dcterms:W3CDTF">2020-04-26T22:08:31Z</dcterms:modified>
</cp:coreProperties>
</file>