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6" r:id="rId4"/>
    <p:sldId id="267" r:id="rId5"/>
    <p:sldId id="268" r:id="rId6"/>
    <p:sldId id="257" r:id="rId7"/>
    <p:sldId id="258" r:id="rId8"/>
    <p:sldId id="260" r:id="rId9"/>
    <p:sldId id="261" r:id="rId10"/>
    <p:sldId id="263" r:id="rId11"/>
    <p:sldId id="264" r:id="rId12"/>
    <p:sldId id="262" r:id="rId13"/>
    <p:sldId id="265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8A9D-9A63-4DDD-B0E8-65A58FB3482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C5F3E-23F1-47CA-B85F-D6B83F567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08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8A9D-9A63-4DDD-B0E8-65A58FB3482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C5F3E-23F1-47CA-B85F-D6B83F567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125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8A9D-9A63-4DDD-B0E8-65A58FB3482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C5F3E-23F1-47CA-B85F-D6B83F567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100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8A9D-9A63-4DDD-B0E8-65A58FB3482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C5F3E-23F1-47CA-B85F-D6B83F567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65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8A9D-9A63-4DDD-B0E8-65A58FB3482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C5F3E-23F1-47CA-B85F-D6B83F567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1221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8A9D-9A63-4DDD-B0E8-65A58FB3482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C5F3E-23F1-47CA-B85F-D6B83F567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970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8A9D-9A63-4DDD-B0E8-65A58FB3482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C5F3E-23F1-47CA-B85F-D6B83F567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361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8A9D-9A63-4DDD-B0E8-65A58FB3482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C5F3E-23F1-47CA-B85F-D6B83F567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653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8A9D-9A63-4DDD-B0E8-65A58FB3482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C5F3E-23F1-47CA-B85F-D6B83F567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278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8A9D-9A63-4DDD-B0E8-65A58FB3482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C5F3E-23F1-47CA-B85F-D6B83F567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118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8A9D-9A63-4DDD-B0E8-65A58FB3482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C5F3E-23F1-47CA-B85F-D6B83F567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358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D8A9D-9A63-4DDD-B0E8-65A58FB3482A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C5F3E-23F1-47CA-B85F-D6B83F567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374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C:\Users\Rea\Desktop\insect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0"/>
            <a:ext cx="904009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28600" y="195590"/>
            <a:ext cx="868680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l-G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Κατασκευές με υλικά που έχουμε στο σπίτι</a:t>
            </a:r>
            <a:endParaRPr lang="en-US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0842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194" name="Picture 2" descr="C:\Users\Rea\Desktop\kipseli meliss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47800" y="1447800"/>
            <a:ext cx="6026727" cy="5093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400" dirty="0" smtClean="0"/>
              <a:t>Κυψέλη μέλισσας με χάρτινο ρολό και </a:t>
            </a:r>
            <a:r>
              <a:rPr lang="el-GR" sz="2400" dirty="0" err="1" smtClean="0"/>
              <a:t>μελισσούλες</a:t>
            </a:r>
            <a:r>
              <a:rPr lang="el-GR" sz="2400" dirty="0" smtClean="0"/>
              <a:t> με μικρά πλαστικά αυγά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851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 descr="C:\Users\Rea\Desktop\pasxalitsa me diplotiki xartiou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06186" y="1371600"/>
            <a:ext cx="7147214" cy="5157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400" dirty="0" smtClean="0"/>
              <a:t>Πασχαλίτσα με φτερά από διπλωμένο κόκκινο χαρτόνι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8481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170" name="Picture 2" descr="C:\Users\Rea\Desktop\xartines augothikes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8601" y="1371600"/>
            <a:ext cx="4267200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400" dirty="0" smtClean="0"/>
              <a:t>Έντομα  με χάρτινες αυγοθήκες</a:t>
            </a:r>
            <a:endParaRPr lang="en-US" sz="2400" dirty="0"/>
          </a:p>
        </p:txBody>
      </p:sp>
      <p:pic>
        <p:nvPicPr>
          <p:cNvPr id="7173" name="Picture 5" descr="C:\Users\Rea\Desktop\xar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371600"/>
            <a:ext cx="4038600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9402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 descr="C:\Users\Rea\Desktop\kipsel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05000" y="1295400"/>
            <a:ext cx="5486400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400" dirty="0" smtClean="0"/>
              <a:t>Κυψέλη μέλισσας</a:t>
            </a:r>
            <a:r>
              <a:rPr lang="el-GR" sz="2400" dirty="0"/>
              <a:t>:</a:t>
            </a:r>
            <a:r>
              <a:rPr lang="el-GR" sz="2400" dirty="0" smtClean="0"/>
              <a:t> χρωματίζω με μπόγια το πλαστικό περιτυλίγματος με φουσκάλες και το τυπώνω στην κόλλα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657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Πεταλούδα με κουτάλι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4338" name="Picture 2" descr="C:\Users\Rea\Desktop\petaloudes se koutali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1000" y="1524000"/>
            <a:ext cx="4343400" cy="510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39" name="Picture 3" descr="C:\Users\Rea\Desktop\pet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92373" y="1524000"/>
            <a:ext cx="3876675" cy="510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407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3600" b="1" dirty="0" err="1" smtClean="0"/>
              <a:t>Μελισσούλα</a:t>
            </a:r>
            <a:r>
              <a:rPr lang="el-GR" sz="3600" b="1" dirty="0" smtClean="0"/>
              <a:t> με μαλλί πάνω σε σκληρό χαρτόνι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Rea\Desktop\melissa me mall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655618"/>
            <a:ext cx="6781800" cy="4643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352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800" dirty="0" smtClean="0"/>
              <a:t>Μαζεύω υλικά από τη φύση (μικρά ξύλα, φύλλα, σποράκια, πέτρες) και φτιάχνω έντομα</a:t>
            </a:r>
            <a:endParaRPr lang="en-US" sz="2800" dirty="0"/>
          </a:p>
        </p:txBody>
      </p:sp>
      <p:pic>
        <p:nvPicPr>
          <p:cNvPr id="11266" name="Picture 2" descr="C:\Users\Rea\Desktop\ilika po fisi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8600" y="1524000"/>
            <a:ext cx="4191000" cy="5087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Rea\Desktop\me filla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90329" y="1524000"/>
            <a:ext cx="4172672" cy="5087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222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2290" name="Picture 2" descr="C:\Users\Rea\Desktop\filla entoma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57200" y="609600"/>
            <a:ext cx="3962400" cy="563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1" name="Picture 3" descr="C:\Users\Rea\Desktop\ilika entom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19600" y="609600"/>
            <a:ext cx="4572000" cy="563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2178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400" dirty="0" smtClean="0"/>
              <a:t>Μπορώ να κολλήσω τα υλικά στην κόλλα και στη συνέχεια να συμπληρώσω το σώμα με χρώματα, παστέλ…</a:t>
            </a:r>
            <a:endParaRPr lang="en-US" sz="2400" dirty="0"/>
          </a:p>
        </p:txBody>
      </p:sp>
      <p:pic>
        <p:nvPicPr>
          <p:cNvPr id="5" name="Picture 3" descr="C:\Users\Rea\Desktop\fylla entom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28800" y="1447800"/>
            <a:ext cx="5257800" cy="5281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004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000" dirty="0" smtClean="0"/>
              <a:t>Κόβω ένα σφουγγαράκι σε σχήμα πεταλούδας, το χρωματίζω με διάφορα χρώματα νερομπογιάς και το τυπώνω σε λευκή κόλλα. Στη συνέχεια το διακοσμώ με διάφορα υλικά.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 descr="C:\Users\Rea\Desktop\sfouggarakia tipoma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71600" y="1448756"/>
            <a:ext cx="6400800" cy="510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1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2400" dirty="0" smtClean="0"/>
              <a:t>Βάζω σε πιάτο λίγη μπογιά. Με το μπαλόνι τυπώνω το σχήμα της κάμπιας στο χαρτί.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C:\Users\Rea\Desktop\mpaloni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52600" y="1447800"/>
            <a:ext cx="5562600" cy="5101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8173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 descr="C:\Users\Rea\Desktop\araxni me mpoukal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00200"/>
            <a:ext cx="3657600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90500" y="304800"/>
            <a:ext cx="3733800" cy="1143000"/>
          </a:xfrm>
        </p:spPr>
        <p:txBody>
          <a:bodyPr>
            <a:normAutofit fontScale="90000"/>
          </a:bodyPr>
          <a:lstStyle/>
          <a:p>
            <a:r>
              <a:rPr lang="el-GR" sz="2400" dirty="0" smtClean="0"/>
              <a:t>Φτιάχνω </a:t>
            </a:r>
            <a:r>
              <a:rPr lang="el-GR" sz="2400" dirty="0" err="1" smtClean="0"/>
              <a:t>αραχνούλες</a:t>
            </a:r>
            <a:r>
              <a:rPr lang="el-GR" sz="2400" dirty="0" smtClean="0"/>
              <a:t> με πλαστικό καπάκι και μπουκάλα που την κόβω στο σχήμα της αράχνης.</a:t>
            </a:r>
            <a:endParaRPr lang="en-US" sz="2400" dirty="0"/>
          </a:p>
        </p:txBody>
      </p:sp>
      <p:pic>
        <p:nvPicPr>
          <p:cNvPr id="5123" name="Picture 3" descr="C:\Users\Rea\Desktop\araxni se koutal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600200"/>
            <a:ext cx="3962400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838700" y="228600"/>
            <a:ext cx="3733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400" dirty="0" err="1" smtClean="0"/>
              <a:t>Αραχνούλες</a:t>
            </a:r>
            <a:r>
              <a:rPr lang="el-GR" sz="2400" dirty="0" smtClean="0"/>
              <a:t> με πλαστικό κουτάλι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79565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6" name="Picture 2" descr="C:\Users\Rea\Desktop\entoma se moykalia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2400" y="1364673"/>
            <a:ext cx="4419600" cy="51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90500" y="221673"/>
            <a:ext cx="5105400" cy="1143000"/>
          </a:xfrm>
        </p:spPr>
        <p:txBody>
          <a:bodyPr>
            <a:normAutofit fontScale="90000"/>
          </a:bodyPr>
          <a:lstStyle/>
          <a:p>
            <a:r>
              <a:rPr lang="el-GR" sz="2400" dirty="0" smtClean="0"/>
              <a:t>Φτιάχνω έντομα με πλαστικά μπουκάλια</a:t>
            </a:r>
            <a:br>
              <a:rPr lang="el-GR" sz="2400" dirty="0" smtClean="0"/>
            </a:br>
            <a:r>
              <a:rPr lang="el-GR" sz="2400" dirty="0" smtClean="0"/>
              <a:t> και κόβω για φτερά χρωματιστά χαρτόνια</a:t>
            </a:r>
            <a:endParaRPr lang="en-US" sz="2400" dirty="0"/>
          </a:p>
        </p:txBody>
      </p:sp>
      <p:pic>
        <p:nvPicPr>
          <p:cNvPr id="6147" name="Picture 3" descr="C:\Users\Rea\Desktop\mpoukala peta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11436" y="1410132"/>
            <a:ext cx="4267200" cy="5136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911436" y="267132"/>
            <a:ext cx="423256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400" dirty="0" smtClean="0"/>
              <a:t>Γεμίζω το μπουκάλι με χρωματιστή μπογιά για να φτιάξω το σώμα της πεταλούδας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5083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174</Words>
  <Application>Microsoft Office PowerPoint</Application>
  <PresentationFormat>On-screen Show (4:3)</PresentationFormat>
  <Paragraphs>15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Μελισσούλα με μαλλί πάνω σε σκληρό χαρτόνι</vt:lpstr>
      <vt:lpstr>Μαζεύω υλικά από τη φύση (μικρά ξύλα, φύλλα, σποράκια, πέτρες) και φτιάχνω έντομα</vt:lpstr>
      <vt:lpstr>PowerPoint Presentation</vt:lpstr>
      <vt:lpstr>Μπορώ να κολλήσω τα υλικά στην κόλλα και στη συνέχεια να συμπληρώσω το σώμα με χρώματα, παστέλ…</vt:lpstr>
      <vt:lpstr>Κόβω ένα σφουγγαράκι σε σχήμα πεταλούδας, το χρωματίζω με διάφορα χρώματα νερομπογιάς και το τυπώνω σε λευκή κόλλα. Στη συνέχεια το διακοσμώ με διάφορα υλικά.</vt:lpstr>
      <vt:lpstr>Βάζω σε πιάτο λίγη μπογιά. Με το μπαλόνι τυπώνω το σχήμα της κάμπιας στο χαρτί.</vt:lpstr>
      <vt:lpstr>Φτιάχνω αραχνούλες με πλαστικό καπάκι και μπουκάλα που την κόβω στο σχήμα της αράχνης.</vt:lpstr>
      <vt:lpstr>Φτιάχνω έντομα με πλαστικά μπουκάλια  και κόβω για φτερά χρωματιστά χαρτόνια</vt:lpstr>
      <vt:lpstr>Κυψέλη μέλισσας με χάρτινο ρολό και μελισσούλες με μικρά πλαστικά αυγά</vt:lpstr>
      <vt:lpstr>Πασχαλίτσα με φτερά από διπλωμένο κόκκινο χαρτόνι</vt:lpstr>
      <vt:lpstr>Έντομα  με χάρτινες αυγοθήκες</vt:lpstr>
      <vt:lpstr>Κυψέλη μέλισσας: χρωματίζω με μπόγια το πλαστικό περιτυλίγματος με φουσκάλες και το τυπώνω στην κόλλα</vt:lpstr>
      <vt:lpstr>Πεταλούδα με κουτάλι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Rea</dc:creator>
  <cp:lastModifiedBy>Rea</cp:lastModifiedBy>
  <cp:revision>9</cp:revision>
  <dcterms:created xsi:type="dcterms:W3CDTF">2020-05-15T10:42:50Z</dcterms:created>
  <dcterms:modified xsi:type="dcterms:W3CDTF">2020-05-15T12:28:57Z</dcterms:modified>
</cp:coreProperties>
</file>